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2947" y="439533"/>
            <a:ext cx="17222282" cy="9516622"/>
            <a:chOff x="642947" y="439533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47" y="439533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6995" y="6622214"/>
            <a:ext cx="11938952" cy="29369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9211" y="3012744"/>
            <a:ext cx="10001320" cy="25449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5112" y="6644020"/>
            <a:ext cx="693261" cy="493714"/>
            <a:chOff x="1675112" y="6644020"/>
            <a:chExt cx="693261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5112" y="6644020"/>
              <a:ext cx="69326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9048" y="2308184"/>
            <a:ext cx="6333657" cy="1314286"/>
            <a:chOff x="419048" y="2308184"/>
            <a:chExt cx="6333657" cy="13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048" y="2308184"/>
              <a:ext cx="6333657" cy="13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324" y="2452844"/>
            <a:ext cx="6219576" cy="11469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79938" y="6559402"/>
            <a:ext cx="1637917" cy="25666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381" y="-980952"/>
            <a:ext cx="1876190" cy="11662633"/>
            <a:chOff x="-552381" y="-980952"/>
            <a:chExt cx="1876190" cy="11662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2381" y="-980952"/>
              <a:ext cx="1876190" cy="116626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10252"/>
            <a:ext cx="19676190" cy="1771429"/>
            <a:chOff x="-857143" y="8910252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10252"/>
              <a:ext cx="19676190" cy="17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0378" y="724910"/>
            <a:ext cx="12528603" cy="21974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1989" y="3167248"/>
            <a:ext cx="5618785" cy="13296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3373" y="4556888"/>
            <a:ext cx="1056127" cy="37694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64332" y="4594599"/>
            <a:ext cx="2359566" cy="36122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05077" y="2753816"/>
            <a:ext cx="6631452" cy="5637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5446562" cy="3609887"/>
            <a:chOff x="-1198943" y="-124173"/>
            <a:chExt cx="15446562" cy="3609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5446562" cy="3609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5777" y="-433333"/>
            <a:ext cx="5547908" cy="11152381"/>
            <a:chOff x="12885777" y="-433333"/>
            <a:chExt cx="5547908" cy="11152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095301" y="-124173"/>
              <a:ext cx="5338384" cy="10676554"/>
              <a:chOff x="13095301" y="-124173"/>
              <a:chExt cx="5338384" cy="106765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95301" y="-124173"/>
                <a:ext cx="5338384" cy="106765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556444" y="4896000"/>
              <a:ext cx="11152381" cy="493714"/>
              <a:chOff x="7556444" y="4896000"/>
              <a:chExt cx="11152381" cy="493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7556444" y="4896000"/>
                <a:ext cx="11152381" cy="49371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46005" y="519171"/>
            <a:ext cx="2828801" cy="2009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5640" y="1060082"/>
            <a:ext cx="4345386" cy="15331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460" y="1363860"/>
            <a:ext cx="3737370" cy="12913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5448511" y="4822198"/>
            <a:ext cx="2856168" cy="4122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6200000">
            <a:off x="15788071" y="7549132"/>
            <a:ext cx="2177139" cy="4122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36927" y="3638326"/>
            <a:ext cx="5881113" cy="6171429"/>
            <a:chOff x="2336927" y="3638326"/>
            <a:chExt cx="5881113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6927" y="3638326"/>
              <a:ext cx="588111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5446562" cy="3609887"/>
            <a:chOff x="-1198943" y="-124173"/>
            <a:chExt cx="15446562" cy="3609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5446562" cy="3609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5777" y="-433333"/>
            <a:ext cx="5547908" cy="11152381"/>
            <a:chOff x="12885777" y="-433333"/>
            <a:chExt cx="5547908" cy="11152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095301" y="-124173"/>
              <a:ext cx="5338384" cy="10676554"/>
              <a:chOff x="13095301" y="-124173"/>
              <a:chExt cx="5338384" cy="106765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95301" y="-124173"/>
                <a:ext cx="5338384" cy="106765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556444" y="4896000"/>
              <a:ext cx="11152381" cy="493714"/>
              <a:chOff x="7556444" y="4896000"/>
              <a:chExt cx="11152381" cy="493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7556444" y="4896000"/>
                <a:ext cx="11152381" cy="49371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11243" y="519171"/>
            <a:ext cx="2469468" cy="2009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460" y="1363860"/>
            <a:ext cx="5271980" cy="1281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5448511" y="4822198"/>
            <a:ext cx="2856168" cy="4122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5788071" y="7549132"/>
            <a:ext cx="2177139" cy="4122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03774" y="5767438"/>
            <a:ext cx="2677283" cy="1874672"/>
            <a:chOff x="1803774" y="5767438"/>
            <a:chExt cx="2677283" cy="18746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3774" y="5767438"/>
              <a:ext cx="2677283" cy="18746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353" y="3894729"/>
            <a:ext cx="4121529" cy="11218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46607" y="3669214"/>
            <a:ext cx="3366906" cy="6171429"/>
            <a:chOff x="6146607" y="3669214"/>
            <a:chExt cx="3366906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46607" y="3669214"/>
              <a:ext cx="3366906" cy="617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33786" y="9561668"/>
            <a:ext cx="7132927" cy="612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5446562" cy="3609887"/>
            <a:chOff x="-1198943" y="-124173"/>
            <a:chExt cx="15446562" cy="3609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5446562" cy="3609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5777" y="-433333"/>
            <a:ext cx="5547908" cy="11152381"/>
            <a:chOff x="12885777" y="-433333"/>
            <a:chExt cx="5547908" cy="11152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095301" y="-124173"/>
              <a:ext cx="5338384" cy="10676554"/>
              <a:chOff x="13095301" y="-124173"/>
              <a:chExt cx="5338384" cy="106765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95301" y="-124173"/>
                <a:ext cx="5338384" cy="106765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556444" y="4896000"/>
              <a:ext cx="11152381" cy="493714"/>
              <a:chOff x="7556444" y="4896000"/>
              <a:chExt cx="11152381" cy="493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7556444" y="4896000"/>
                <a:ext cx="11152381" cy="49371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11243" y="519171"/>
            <a:ext cx="2469468" cy="2009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460" y="1363860"/>
            <a:ext cx="5271980" cy="1281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5448511" y="4822198"/>
            <a:ext cx="2856168" cy="4122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5788071" y="7549132"/>
            <a:ext cx="2177139" cy="4122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19939" y="5568987"/>
            <a:ext cx="2741589" cy="2741589"/>
            <a:chOff x="8219939" y="5568987"/>
            <a:chExt cx="2741589" cy="27415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9939" y="5568987"/>
              <a:ext cx="2741589" cy="27415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353" y="3894729"/>
            <a:ext cx="4121529" cy="11218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05578" y="5142857"/>
            <a:ext cx="3072378" cy="4196291"/>
            <a:chOff x="2105578" y="5142857"/>
            <a:chExt cx="3072378" cy="41962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5578" y="5142857"/>
              <a:ext cx="3072378" cy="4196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5446562" cy="3609887"/>
            <a:chOff x="-1198943" y="-124173"/>
            <a:chExt cx="15446562" cy="3609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5446562" cy="3609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5777" y="-433333"/>
            <a:ext cx="5547908" cy="11152381"/>
            <a:chOff x="12885777" y="-433333"/>
            <a:chExt cx="5547908" cy="11152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095301" y="-124173"/>
              <a:ext cx="5338384" cy="10676554"/>
              <a:chOff x="13095301" y="-124173"/>
              <a:chExt cx="5338384" cy="106765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95301" y="-124173"/>
                <a:ext cx="5338384" cy="106765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556444" y="4896000"/>
              <a:ext cx="11152381" cy="493714"/>
              <a:chOff x="7556444" y="4896000"/>
              <a:chExt cx="11152381" cy="493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7556444" y="4896000"/>
                <a:ext cx="11152381" cy="49371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11243" y="519171"/>
            <a:ext cx="2646953" cy="2009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460" y="1363860"/>
            <a:ext cx="3746894" cy="1281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5448511" y="4822198"/>
            <a:ext cx="2856168" cy="4122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5788071" y="7549132"/>
            <a:ext cx="2177139" cy="4122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657" y="8708417"/>
            <a:ext cx="4084194" cy="9605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15071" y="4055331"/>
            <a:ext cx="6171429" cy="4626942"/>
            <a:chOff x="3315071" y="4055331"/>
            <a:chExt cx="6171429" cy="46269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15071" y="4055331"/>
              <a:ext cx="6171429" cy="4626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5446562" cy="3609887"/>
            <a:chOff x="-1198943" y="-124173"/>
            <a:chExt cx="15446562" cy="3609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5446562" cy="3609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5777" y="-124173"/>
            <a:ext cx="5547908" cy="11152381"/>
            <a:chOff x="12885777" y="-124173"/>
            <a:chExt cx="5547908" cy="11152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095301" y="184987"/>
              <a:ext cx="5338384" cy="10676554"/>
              <a:chOff x="13095301" y="184987"/>
              <a:chExt cx="5338384" cy="106765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95301" y="184987"/>
                <a:ext cx="5338384" cy="106765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556444" y="5205160"/>
              <a:ext cx="11152381" cy="493714"/>
              <a:chOff x="7556444" y="5205160"/>
              <a:chExt cx="11152381" cy="493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7556444" y="5205160"/>
                <a:ext cx="11152381" cy="49371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76862" y="519171"/>
            <a:ext cx="2778868" cy="2009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460" y="1363860"/>
            <a:ext cx="3727846" cy="12723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5448511" y="4822198"/>
            <a:ext cx="2856168" cy="4122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5788071" y="7549132"/>
            <a:ext cx="2177139" cy="4122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2909" y="5601758"/>
            <a:ext cx="4993995" cy="2760545"/>
            <a:chOff x="352909" y="5601758"/>
            <a:chExt cx="4993995" cy="27605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909" y="5601758"/>
              <a:ext cx="4993995" cy="276054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2686" y="3951401"/>
            <a:ext cx="3447928" cy="10926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47073" y="5581355"/>
            <a:ext cx="2995785" cy="2246838"/>
            <a:chOff x="6147073" y="5581355"/>
            <a:chExt cx="2995785" cy="22468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47073" y="5581355"/>
              <a:ext cx="2995785" cy="22468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8165" y="3951401"/>
            <a:ext cx="3295328" cy="10926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67447" y="5930235"/>
            <a:ext cx="3085714" cy="1549078"/>
            <a:chOff x="9267447" y="5930235"/>
            <a:chExt cx="3085714" cy="15490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67447" y="5930235"/>
              <a:ext cx="3085714" cy="15490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26757" y="7367875"/>
            <a:ext cx="1832201" cy="1988857"/>
            <a:chOff x="8226757" y="7367875"/>
            <a:chExt cx="1832201" cy="19888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26757" y="7367875"/>
              <a:ext cx="1832201" cy="1988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15637" y="3267412"/>
            <a:ext cx="11428367" cy="3655651"/>
            <a:chOff x="3415637" y="3267412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5637" y="3267412"/>
              <a:ext cx="11428367" cy="36556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3411" y="919048"/>
            <a:ext cx="6171429" cy="1314286"/>
            <a:chOff x="10063411" y="919048"/>
            <a:chExt cx="6171429" cy="13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3411" y="919048"/>
              <a:ext cx="6171429" cy="13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26837" y="1045990"/>
            <a:ext cx="5208984" cy="10663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1439" y="4523407"/>
            <a:ext cx="11045563" cy="2171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65478" y="6500000"/>
            <a:ext cx="6171429" cy="1314286"/>
            <a:chOff x="4365478" y="6500000"/>
            <a:chExt cx="6171429" cy="13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5478" y="6500000"/>
              <a:ext cx="6171429" cy="13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6650" y="6636291"/>
            <a:ext cx="5218985" cy="11287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2621" y="2233333"/>
            <a:ext cx="6171429" cy="1314286"/>
            <a:chOff x="1422621" y="2233333"/>
            <a:chExt cx="6171429" cy="13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2621" y="2233333"/>
              <a:ext cx="6171429" cy="13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8561" y="2369628"/>
            <a:ext cx="5310822" cy="10858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96427" y="7119048"/>
            <a:ext cx="6171429" cy="1314286"/>
            <a:chOff x="11396427" y="7119048"/>
            <a:chExt cx="6171429" cy="13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6427" y="7119048"/>
              <a:ext cx="6171429" cy="13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49215" y="7277910"/>
            <a:ext cx="3842540" cy="10579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65795" y="8152381"/>
            <a:ext cx="5816035" cy="1190476"/>
            <a:chOff x="1765795" y="8152381"/>
            <a:chExt cx="5816035" cy="1190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5795" y="8152381"/>
              <a:ext cx="5816035" cy="11904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7226" y="8253425"/>
            <a:ext cx="5035117" cy="10625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2023-03-09T21:49:43Z</dcterms:created>
  <dcterms:modified xsi:type="dcterms:W3CDTF">2023-03-09T21:49:43Z</dcterms:modified>
</cp:coreProperties>
</file>